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E7EF"/>
    <a:srgbClr val="FFEEB9"/>
    <a:srgbClr val="FFF6DD"/>
    <a:srgbClr val="FF53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33" autoAdjust="0"/>
    <p:restoredTop sz="94660"/>
  </p:normalViewPr>
  <p:slideViewPr>
    <p:cSldViewPr snapToGrid="0">
      <p:cViewPr>
        <p:scale>
          <a:sx n="75" d="100"/>
          <a:sy n="75" d="100"/>
        </p:scale>
        <p:origin x="856" y="-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AE652-A3B9-4003-86CF-D98ACFC5FE5A}" type="datetimeFigureOut">
              <a:rPr kumimoji="1" lang="ja-JP" altLang="en-US" smtClean="0"/>
              <a:t>2022/4/28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3F19C-A464-4488-95AD-92FDE0406A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5169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AE652-A3B9-4003-86CF-D98ACFC5FE5A}" type="datetimeFigureOut">
              <a:rPr kumimoji="1" lang="ja-JP" altLang="en-US" smtClean="0"/>
              <a:t>2022/4/28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3F19C-A464-4488-95AD-92FDE0406A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8230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AE652-A3B9-4003-86CF-D98ACFC5FE5A}" type="datetimeFigureOut">
              <a:rPr kumimoji="1" lang="ja-JP" altLang="en-US" smtClean="0"/>
              <a:t>2022/4/28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3F19C-A464-4488-95AD-92FDE0406A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037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AE652-A3B9-4003-86CF-D98ACFC5FE5A}" type="datetimeFigureOut">
              <a:rPr kumimoji="1" lang="ja-JP" altLang="en-US" smtClean="0"/>
              <a:t>2022/4/28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3F19C-A464-4488-95AD-92FDE0406A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5996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AE652-A3B9-4003-86CF-D98ACFC5FE5A}" type="datetimeFigureOut">
              <a:rPr kumimoji="1" lang="ja-JP" altLang="en-US" smtClean="0"/>
              <a:t>2022/4/28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3F19C-A464-4488-95AD-92FDE0406A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8773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AE652-A3B9-4003-86CF-D98ACFC5FE5A}" type="datetimeFigureOut">
              <a:rPr kumimoji="1" lang="ja-JP" altLang="en-US" smtClean="0"/>
              <a:t>2022/4/28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3F19C-A464-4488-95AD-92FDE0406A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9406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AE652-A3B9-4003-86CF-D98ACFC5FE5A}" type="datetimeFigureOut">
              <a:rPr kumimoji="1" lang="ja-JP" altLang="en-US" smtClean="0"/>
              <a:t>2022/4/28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3F19C-A464-4488-95AD-92FDE0406A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4925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AE652-A3B9-4003-86CF-D98ACFC5FE5A}" type="datetimeFigureOut">
              <a:rPr kumimoji="1" lang="ja-JP" altLang="en-US" smtClean="0"/>
              <a:t>2022/4/28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3F19C-A464-4488-95AD-92FDE0406A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1447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AE652-A3B9-4003-86CF-D98ACFC5FE5A}" type="datetimeFigureOut">
              <a:rPr kumimoji="1" lang="ja-JP" altLang="en-US" smtClean="0"/>
              <a:t>2022/4/28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3F19C-A464-4488-95AD-92FDE0406A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1060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AE652-A3B9-4003-86CF-D98ACFC5FE5A}" type="datetimeFigureOut">
              <a:rPr kumimoji="1" lang="ja-JP" altLang="en-US" smtClean="0"/>
              <a:t>2022/4/28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3F19C-A464-4488-95AD-92FDE0406A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3564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AE652-A3B9-4003-86CF-D98ACFC5FE5A}" type="datetimeFigureOut">
              <a:rPr kumimoji="1" lang="ja-JP" altLang="en-US" smtClean="0"/>
              <a:t>2022/4/28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3F19C-A464-4488-95AD-92FDE0406A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4089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AE652-A3B9-4003-86CF-D98ACFC5FE5A}" type="datetimeFigureOut">
              <a:rPr kumimoji="1" lang="ja-JP" altLang="en-US" smtClean="0"/>
              <a:t>2022/4/28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3F19C-A464-4488-95AD-92FDE0406A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9709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10" Type="http://schemas.openxmlformats.org/officeDocument/2006/relationships/image" Target="../media/image5.jpg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narHorz">
          <a:fgClr>
            <a:srgbClr val="FFEEB9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7744B9C-9AC6-4C8D-9927-88075EB810AB}"/>
              </a:ext>
            </a:extLst>
          </p:cNvPr>
          <p:cNvSpPr/>
          <p:nvPr/>
        </p:nvSpPr>
        <p:spPr>
          <a:xfrm>
            <a:off x="-1" y="5799497"/>
            <a:ext cx="9155910" cy="10961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12FBC15B-7658-436C-91A1-72976A93A188}"/>
              </a:ext>
            </a:extLst>
          </p:cNvPr>
          <p:cNvSpPr/>
          <p:nvPr/>
        </p:nvSpPr>
        <p:spPr>
          <a:xfrm>
            <a:off x="1485954" y="240879"/>
            <a:ext cx="1167788" cy="1167788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5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宅</a:t>
            </a:r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BFF6E685-E1BC-45A9-95B6-BABE5C86799A}"/>
              </a:ext>
            </a:extLst>
          </p:cNvPr>
          <p:cNvSpPr/>
          <p:nvPr/>
        </p:nvSpPr>
        <p:spPr>
          <a:xfrm>
            <a:off x="352465" y="1575416"/>
            <a:ext cx="5786785" cy="40028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168289E1-5B4F-4492-AEEC-940D618D4505}"/>
              </a:ext>
            </a:extLst>
          </p:cNvPr>
          <p:cNvSpPr/>
          <p:nvPr/>
        </p:nvSpPr>
        <p:spPr>
          <a:xfrm>
            <a:off x="3599326" y="231108"/>
            <a:ext cx="1167788" cy="1167788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5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弁</a:t>
            </a: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BFEEA1ED-B668-40F8-9F0C-EA11E8DF2EC0}"/>
              </a:ext>
            </a:extLst>
          </p:cNvPr>
          <p:cNvSpPr/>
          <p:nvPr/>
        </p:nvSpPr>
        <p:spPr>
          <a:xfrm>
            <a:off x="4656012" y="240879"/>
            <a:ext cx="1167788" cy="116778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5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当</a:t>
            </a: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717C2111-F35E-4172-AAE9-6F7D39D63B5F}"/>
              </a:ext>
            </a:extLst>
          </p:cNvPr>
          <p:cNvSpPr/>
          <p:nvPr/>
        </p:nvSpPr>
        <p:spPr>
          <a:xfrm>
            <a:off x="2542640" y="240879"/>
            <a:ext cx="1167788" cy="116778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5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配</a:t>
            </a:r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A7387BC7-03F3-45A8-867A-0ED71B30EF4D}"/>
              </a:ext>
            </a:extLst>
          </p:cNvPr>
          <p:cNvSpPr/>
          <p:nvPr/>
        </p:nvSpPr>
        <p:spPr>
          <a:xfrm>
            <a:off x="6366748" y="540919"/>
            <a:ext cx="2585468" cy="22387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23" name="図 22" descr="プラスチックの容器に分けられた食べ物&#10;&#10;自動的に生成された説明">
            <a:extLst>
              <a:ext uri="{FF2B5EF4-FFF2-40B4-BE49-F238E27FC236}">
                <a16:creationId xmlns:a16="http://schemas.microsoft.com/office/drawing/2014/main" id="{F25416A8-F778-4A72-936A-8954659AE9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667" r="97986">
                        <a14:foregroundMark x1="36042" y1="34444" x2="26250" y2="38611"/>
                        <a14:foregroundMark x1="26250" y1="38611" x2="36111" y2="38981"/>
                        <a14:foregroundMark x1="36111" y1="38981" x2="26042" y2="33056"/>
                        <a14:foregroundMark x1="26042" y1="33056" x2="34306" y2="25648"/>
                        <a14:foregroundMark x1="34306" y1="25648" x2="39306" y2="35278"/>
                        <a14:foregroundMark x1="39306" y1="35278" x2="29792" y2="30093"/>
                        <a14:foregroundMark x1="29792" y1="30093" x2="40139" y2="28981"/>
                        <a14:foregroundMark x1="40139" y1="28981" x2="38681" y2="27407"/>
                        <a14:foregroundMark x1="37153" y1="22685" x2="12083" y2="23241"/>
                        <a14:foregroundMark x1="12083" y1="23241" x2="4028" y2="36111"/>
                        <a14:foregroundMark x1="4028" y1="36111" x2="4028" y2="88241"/>
                        <a14:foregroundMark x1="4028" y1="88241" x2="86736" y2="92778"/>
                        <a14:foregroundMark x1="86736" y1="92778" x2="94583" y2="87315"/>
                        <a14:foregroundMark x1="94583" y1="87315" x2="97807" y2="62035"/>
                        <a14:foregroundMark x1="97272" y1="44072" x2="95347" y2="28889"/>
                        <a14:foregroundMark x1="95347" y1="28889" x2="86458" y2="18889"/>
                        <a14:foregroundMark x1="86458" y1="18889" x2="14236" y2="20000"/>
                        <a14:foregroundMark x1="14236" y1="20000" x2="3472" y2="25648"/>
                        <a14:foregroundMark x1="3472" y1="25648" x2="69" y2="69537"/>
                        <a14:foregroundMark x1="69" y1="69537" x2="1736" y2="86204"/>
                        <a14:foregroundMark x1="1736" y1="86204" x2="6458" y2="88426"/>
                        <a14:foregroundMark x1="93542" y1="90648" x2="98542" y2="79074"/>
                        <a14:foregroundMark x1="98000" y1="72468" x2="94375" y2="28241"/>
                        <a14:foregroundMark x1="98542" y1="79074" x2="98091" y2="73575"/>
                        <a14:foregroundMark x1="94375" y1="28241" x2="92153" y2="25556"/>
                        <a14:foregroundMark x1="96667" y1="85741" x2="97812" y2="62276"/>
                        <a14:foregroundMark x1="97703" y1="56400" x2="94653" y2="31574"/>
                        <a14:backgroundMark x1="98333" y1="43704" x2="99792" y2="51019"/>
                        <a14:backgroundMark x1="99306" y1="47222" x2="99792" y2="73519"/>
                        <a14:backgroundMark x1="99792" y1="73519" x2="99792" y2="7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720" y="404174"/>
            <a:ext cx="2217524" cy="1663143"/>
          </a:xfrm>
          <a:prstGeom prst="rect">
            <a:avLst/>
          </a:prstGeom>
        </p:spPr>
      </p:pic>
      <p:pic>
        <p:nvPicPr>
          <p:cNvPr id="25" name="図 24" descr="プラスチック容器に入った料理&#10;&#10;自動的に生成された説明">
            <a:extLst>
              <a:ext uri="{FF2B5EF4-FFF2-40B4-BE49-F238E27FC236}">
                <a16:creationId xmlns:a16="http://schemas.microsoft.com/office/drawing/2014/main" id="{DAF5EB4F-4E03-4197-8CE1-2B7E4C546E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78" b="92315" l="4514" r="90000">
                        <a14:foregroundMark x1="79861" y1="83426" x2="83958" y2="10556"/>
                        <a14:foregroundMark x1="83958" y1="10556" x2="74375" y2="185"/>
                        <a14:foregroundMark x1="74375" y1="185" x2="10417" y2="4074"/>
                        <a14:foregroundMark x1="10321" y1="4630" x2="7699" y2="19775"/>
                        <a14:foregroundMark x1="10417" y1="4074" x2="10321" y2="4630"/>
                        <a14:foregroundMark x1="9701" y1="41814" x2="16042" y2="86574"/>
                        <a14:foregroundMark x1="16042" y1="86574" x2="26458" y2="92407"/>
                        <a14:foregroundMark x1="26458" y1="92407" x2="77639" y2="89907"/>
                        <a14:foregroundMark x1="77639" y1="89907" x2="81181" y2="80000"/>
                        <a14:foregroundMark x1="10556" y1="26852" x2="11250" y2="12593"/>
                        <a14:foregroundMark x1="11250" y1="12593" x2="20833" y2="4167"/>
                        <a14:foregroundMark x1="20833" y1="4167" x2="72639" y2="5278"/>
                        <a14:foregroundMark x1="72639" y1="5278" x2="77708" y2="7778"/>
                        <a14:foregroundMark x1="4514" y1="12870" x2="4514" y2="12870"/>
                        <a14:foregroundMark x1="6181" y1="13148" x2="6181" y2="13148"/>
                        <a14:backgroundMark x1="6528" y1="20278" x2="8889" y2="29722"/>
                        <a14:backgroundMark x1="7639" y1="28981" x2="8333" y2="41944"/>
                        <a14:backgroundMark x1="9653" y1="5370" x2="9792" y2="4630"/>
                        <a14:backgroundMark x1="10208" y1="4630" x2="10208" y2="4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81938">
            <a:off x="3386590" y="2815152"/>
            <a:ext cx="2761048" cy="2070787"/>
          </a:xfrm>
          <a:prstGeom prst="rect">
            <a:avLst/>
          </a:prstGeom>
        </p:spPr>
      </p:pic>
      <p:pic>
        <p:nvPicPr>
          <p:cNvPr id="27" name="図 26" descr="肉と野菜の料理&#10;&#10;自動的に生成された説明">
            <a:extLst>
              <a:ext uri="{FF2B5EF4-FFF2-40B4-BE49-F238E27FC236}">
                <a16:creationId xmlns:a16="http://schemas.microsoft.com/office/drawing/2014/main" id="{63B6EC38-51E5-4B49-8008-EBD3C72931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8" b="75463" l="16181" r="94514">
                        <a14:foregroundMark x1="24653" y1="72407" x2="84236" y2="73333"/>
                        <a14:foregroundMark x1="84236" y1="73333" x2="93125" y2="72407"/>
                        <a14:foregroundMark x1="63264" y1="8611" x2="74444" y2="10463"/>
                        <a14:foregroundMark x1="74444" y1="10463" x2="86806" y2="9074"/>
                        <a14:foregroundMark x1="86806" y1="9074" x2="93264" y2="64907"/>
                        <a14:foregroundMark x1="93264" y1="64907" x2="93472" y2="64907"/>
                        <a14:foregroundMark x1="21458" y1="57778" x2="21458" y2="57778"/>
                        <a14:foregroundMark x1="20208" y1="57130" x2="20208" y2="57130"/>
                        <a14:foregroundMark x1="23958" y1="30278" x2="22361" y2="38796"/>
                        <a14:foregroundMark x1="21667" y1="43241" x2="18264" y2="57963"/>
                        <a14:foregroundMark x1="18264" y1="57963" x2="25556" y2="59907"/>
                        <a14:foregroundMark x1="18681" y1="49352" x2="22361" y2="43704"/>
                        <a14:foregroundMark x1="19028" y1="44907" x2="19375" y2="50278"/>
                        <a14:foregroundMark x1="17778" y1="56667" x2="20278" y2="43333"/>
                        <a14:foregroundMark x1="20278" y1="43333" x2="23264" y2="42315"/>
                        <a14:foregroundMark x1="58333" y1="13611" x2="29097" y2="370"/>
                        <a14:foregroundMark x1="29097" y1="370" x2="25556" y2="8889"/>
                        <a14:foregroundMark x1="26944" y1="19444" x2="26875" y2="2130"/>
                        <a14:foregroundMark x1="26875" y1="2130" x2="27847" y2="926"/>
                        <a14:foregroundMark x1="25694" y1="68148" x2="35556" y2="70741"/>
                        <a14:foregroundMark x1="16181" y1="50278" x2="16181" y2="50278"/>
                        <a14:foregroundMark x1="78472" y1="73796" x2="94514" y2="74537"/>
                        <a14:foregroundMark x1="92431" y1="74259" x2="92431" y2="74259"/>
                        <a14:foregroundMark x1="91875" y1="74722" x2="91875" y2="74722"/>
                        <a14:foregroundMark x1="91875" y1="74722" x2="91875" y2="74722"/>
                        <a14:foregroundMark x1="59375" y1="25093" x2="61181" y2="22778"/>
                        <a14:foregroundMark x1="88194" y1="74537" x2="93472" y2="74537"/>
                        <a14:foregroundMark x1="87847" y1="75463" x2="94375" y2="72407"/>
                        <a14:foregroundMark x1="89236" y1="74722" x2="89583" y2="74074"/>
                        <a14:foregroundMark x1="55903" y1="9074" x2="64375" y2="9074"/>
                        <a14:backgroundMark x1="87258" y1="76961" x2="78611" y2="77315"/>
                        <a14:backgroundMark x1="89931" y1="76852" x2="88393" y2="76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05" r="5306" b="25245"/>
          <a:stretch/>
        </p:blipFill>
        <p:spPr>
          <a:xfrm rot="21046211">
            <a:off x="-3902" y="1448623"/>
            <a:ext cx="3497151" cy="2439028"/>
          </a:xfrm>
          <a:prstGeom prst="rect">
            <a:avLst/>
          </a:prstGeom>
        </p:spPr>
      </p:pic>
      <p:sp>
        <p:nvSpPr>
          <p:cNvPr id="28" name="四角形: 角を丸くする 27">
            <a:extLst>
              <a:ext uri="{FF2B5EF4-FFF2-40B4-BE49-F238E27FC236}">
                <a16:creationId xmlns:a16="http://schemas.microsoft.com/office/drawing/2014/main" id="{7E983F7D-8EA9-46E5-B94C-2C8EFA222003}"/>
              </a:ext>
            </a:extLst>
          </p:cNvPr>
          <p:cNvSpPr/>
          <p:nvPr/>
        </p:nvSpPr>
        <p:spPr>
          <a:xfrm>
            <a:off x="6366748" y="3046915"/>
            <a:ext cx="2585468" cy="22387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21" name="図 20" descr="プラスチックの容器に分けられた食べ物&#10;&#10;自動的に生成された説明">
            <a:extLst>
              <a:ext uri="{FF2B5EF4-FFF2-40B4-BE49-F238E27FC236}">
                <a16:creationId xmlns:a16="http://schemas.microsoft.com/office/drawing/2014/main" id="{A1917677-EF9F-414F-A2F5-2D497445B42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9FA6AC"/>
              </a:clrFrom>
              <a:clrTo>
                <a:srgbClr val="9FA6A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61" b="99653" l="463" r="90000">
                        <a14:foregroundMark x1="23426" y1="81667" x2="11667" y2="53472"/>
                        <a14:foregroundMark x1="11667" y1="53472" x2="10370" y2="26389"/>
                        <a14:foregroundMark x1="10370" y1="26389" x2="42222" y2="13750"/>
                        <a14:foregroundMark x1="42222" y1="13750" x2="70278" y2="27431"/>
                        <a14:foregroundMark x1="70278" y1="27431" x2="70741" y2="69653"/>
                        <a14:foregroundMark x1="70741" y1="69653" x2="70463" y2="86736"/>
                        <a14:foregroundMark x1="19815" y1="88681" x2="63704" y2="89097"/>
                        <a14:foregroundMark x1="73148" y1="87500" x2="40556" y2="96528"/>
                        <a14:foregroundMark x1="40556" y1="96528" x2="7407" y2="87778"/>
                        <a14:foregroundMark x1="7407" y1="87778" x2="7778" y2="48681"/>
                        <a14:foregroundMark x1="11389" y1="69097" x2="6667" y2="91806"/>
                        <a14:foregroundMark x1="6667" y1="91806" x2="8241" y2="99653"/>
                        <a14:foregroundMark x1="63148" y1="98472" x2="70463" y2="97708"/>
                        <a14:foregroundMark x1="75741" y1="22014" x2="44074" y2="10556"/>
                        <a14:foregroundMark x1="44074" y1="10556" x2="10185" y2="11597"/>
                        <a14:foregroundMark x1="10185" y1="11597" x2="3147" y2="33314"/>
                        <a14:foregroundMark x1="5093" y1="69861" x2="8796" y2="34167"/>
                        <a14:foregroundMark x1="6667" y1="29861" x2="2966" y2="48788"/>
                        <a14:foregroundMark x1="2989" y1="48352" x2="4074" y2="42431"/>
                        <a14:foregroundMark x1="64259" y1="95347" x2="23426" y2="98125"/>
                        <a14:foregroundMark x1="54815" y1="99653" x2="75556" y2="81458"/>
                        <a14:foregroundMark x1="75556" y1="81458" x2="75741" y2="67500"/>
                        <a14:foregroundMark x1="75741" y1="81667" x2="54444" y2="99444"/>
                        <a14:foregroundMark x1="54444" y1="99444" x2="53796" y2="99653"/>
                        <a14:foregroundMark x1="74167" y1="40417" x2="70463" y2="72639"/>
                        <a14:foregroundMark x1="78889" y1="68681" x2="74444" y2="19514"/>
                        <a14:foregroundMark x1="74444" y1="19514" x2="44444" y2="10069"/>
                        <a14:foregroundMark x1="44444" y1="10069" x2="10278" y2="9861"/>
                        <a14:foregroundMark x1="10278" y1="9861" x2="6667" y2="30625"/>
                        <a14:foregroundMark x1="10926" y1="11458" x2="17130" y2="20833"/>
                        <a14:backgroundMark x1="1852" y1="56806" x2="278" y2="31667"/>
                        <a14:backgroundMark x1="1389" y1="33264" x2="278" y2="55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02041" y="2569490"/>
            <a:ext cx="1663142" cy="2217523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27C1EDD7-763F-4C6B-835B-60D94DD02DDB}"/>
              </a:ext>
            </a:extLst>
          </p:cNvPr>
          <p:cNvSpPr txBox="1"/>
          <p:nvPr/>
        </p:nvSpPr>
        <p:spPr>
          <a:xfrm>
            <a:off x="6804349" y="2034134"/>
            <a:ext cx="1710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日替</a:t>
            </a:r>
            <a:r>
              <a:rPr kumimoji="1"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6</a:t>
            </a:r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品目弁当</a:t>
            </a:r>
            <a:endParaRPr kumimoji="1"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530</a:t>
            </a:r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円コース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B060ED3-1E4E-40D1-A7A3-EB9D67CB8BE5}"/>
              </a:ext>
            </a:extLst>
          </p:cNvPr>
          <p:cNvSpPr txBox="1"/>
          <p:nvPr/>
        </p:nvSpPr>
        <p:spPr>
          <a:xfrm>
            <a:off x="6695979" y="4627674"/>
            <a:ext cx="1710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日替</a:t>
            </a:r>
            <a:r>
              <a:rPr kumimoji="1"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5</a:t>
            </a:r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品目弁当</a:t>
            </a:r>
            <a:endParaRPr kumimoji="1"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430</a:t>
            </a:r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円コース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8D5D10F7-67E9-46FB-B4DB-925DFEEF92A3}"/>
              </a:ext>
            </a:extLst>
          </p:cNvPr>
          <p:cNvSpPr txBox="1"/>
          <p:nvPr/>
        </p:nvSpPr>
        <p:spPr>
          <a:xfrm>
            <a:off x="1163701" y="3874788"/>
            <a:ext cx="26235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冠婚葬祭など</a:t>
            </a:r>
            <a:endParaRPr kumimoji="1"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2,000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円コース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9A538EA8-085A-4635-8DB4-7CA5EC3EA69A}"/>
              </a:ext>
            </a:extLst>
          </p:cNvPr>
          <p:cNvSpPr txBox="1"/>
          <p:nvPr/>
        </p:nvSpPr>
        <p:spPr>
          <a:xfrm>
            <a:off x="2861734" y="4664661"/>
            <a:ext cx="1710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会議用など</a:t>
            </a:r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1,500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円コース</a:t>
            </a:r>
          </a:p>
        </p:txBody>
      </p:sp>
      <p:sp>
        <p:nvSpPr>
          <p:cNvPr id="34" name="吹き出し: 角を丸めた四角形 33">
            <a:extLst>
              <a:ext uri="{FF2B5EF4-FFF2-40B4-BE49-F238E27FC236}">
                <a16:creationId xmlns:a16="http://schemas.microsoft.com/office/drawing/2014/main" id="{A305FAF9-62A0-4EE7-89DD-2A32A7C303A4}"/>
              </a:ext>
            </a:extLst>
          </p:cNvPr>
          <p:cNvSpPr/>
          <p:nvPr/>
        </p:nvSpPr>
        <p:spPr>
          <a:xfrm rot="20360281">
            <a:off x="64049" y="283281"/>
            <a:ext cx="1349297" cy="609002"/>
          </a:xfrm>
          <a:prstGeom prst="wedgeRoundRectCallout">
            <a:avLst>
              <a:gd name="adj1" fmla="val 30754"/>
              <a:gd name="adj2" fmla="val 81319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無添加</a:t>
            </a:r>
          </a:p>
        </p:txBody>
      </p:sp>
      <p:sp>
        <p:nvSpPr>
          <p:cNvPr id="39" name="楕円 38">
            <a:extLst>
              <a:ext uri="{FF2B5EF4-FFF2-40B4-BE49-F238E27FC236}">
                <a16:creationId xmlns:a16="http://schemas.microsoft.com/office/drawing/2014/main" id="{CA60FA94-68A6-4AB6-B336-42BC761979CE}"/>
              </a:ext>
            </a:extLst>
          </p:cNvPr>
          <p:cNvSpPr/>
          <p:nvPr/>
        </p:nvSpPr>
        <p:spPr>
          <a:xfrm>
            <a:off x="399776" y="4543792"/>
            <a:ext cx="1915987" cy="992157"/>
          </a:xfrm>
          <a:prstGeom prst="ellipse">
            <a:avLst/>
          </a:prstGeom>
          <a:solidFill>
            <a:srgbClr val="FFE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7F7E2EE0-8695-4462-9952-3243CC09D17B}"/>
              </a:ext>
            </a:extLst>
          </p:cNvPr>
          <p:cNvSpPr txBox="1"/>
          <p:nvPr/>
        </p:nvSpPr>
        <p:spPr>
          <a:xfrm>
            <a:off x="1461054" y="5922089"/>
            <a:ext cx="1691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クッキング</a:t>
            </a:r>
            <a:r>
              <a:rPr kumimoji="1"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DEN</a:t>
            </a:r>
            <a:endParaRPr kumimoji="1" lang="ja-JP" altLang="en-US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DEC67550-E387-4A8A-A26A-FA57D1553299}"/>
              </a:ext>
            </a:extLst>
          </p:cNvPr>
          <p:cNvSpPr txBox="1"/>
          <p:nvPr/>
        </p:nvSpPr>
        <p:spPr>
          <a:xfrm>
            <a:off x="3417272" y="1700194"/>
            <a:ext cx="28300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当店では皆様の</a:t>
            </a:r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健康増進</a:t>
            </a:r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の為</a:t>
            </a:r>
            <a:endParaRPr kumimoji="1"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dist"/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無添加</a:t>
            </a:r>
            <a:r>
              <a:rPr kumimoji="1"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の</a:t>
            </a:r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材料</a:t>
            </a:r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を吟味して</a:t>
            </a:r>
            <a:endParaRPr kumimoji="1"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dist"/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心をこめた</a:t>
            </a:r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手作り</a:t>
            </a:r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でお届けしています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299843DA-2DF6-4625-8669-32DD30466CCF}"/>
              </a:ext>
            </a:extLst>
          </p:cNvPr>
          <p:cNvSpPr txBox="1"/>
          <p:nvPr/>
        </p:nvSpPr>
        <p:spPr>
          <a:xfrm>
            <a:off x="3096025" y="5978052"/>
            <a:ext cx="587197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1300" b="1" i="0" dirty="0">
                <a:solidFill>
                  <a:schemeClr val="bg1"/>
                </a:solidFill>
                <a:effectLst/>
                <a:highlight>
                  <a:srgbClr val="FF33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銚子市・神栖市の仕出し弁当・独居高齢者向けの配食サービスは「クッキングDEN</a:t>
            </a:r>
            <a:r>
              <a:rPr lang="ja-JP" altLang="en-US" sz="1300" b="1" dirty="0">
                <a:solidFill>
                  <a:schemeClr val="bg1"/>
                </a:solidFill>
                <a:highlight>
                  <a:srgbClr val="FF33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」</a:t>
            </a:r>
            <a:endParaRPr kumimoji="1" lang="ja-JP" altLang="en-US" sz="1300" b="1" dirty="0">
              <a:solidFill>
                <a:schemeClr val="bg1"/>
              </a:solidFill>
              <a:highlight>
                <a:srgbClr val="FF3300"/>
              </a:highligh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443B0F02-EBB1-4346-8C17-867EB60423FB}"/>
              </a:ext>
            </a:extLst>
          </p:cNvPr>
          <p:cNvSpPr txBox="1"/>
          <p:nvPr/>
        </p:nvSpPr>
        <p:spPr>
          <a:xfrm>
            <a:off x="502127" y="4736343"/>
            <a:ext cx="1653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ご予算に応じて</a:t>
            </a:r>
            <a:endParaRPr kumimoji="1"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お作りさせて頂きます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20B6AA7B-6C19-4D00-B6E4-FF08733B2C9F}"/>
              </a:ext>
            </a:extLst>
          </p:cNvPr>
          <p:cNvSpPr txBox="1"/>
          <p:nvPr/>
        </p:nvSpPr>
        <p:spPr>
          <a:xfrm>
            <a:off x="1461054" y="6236625"/>
            <a:ext cx="3719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☎</a:t>
            </a:r>
            <a:r>
              <a:rPr lang="en-US" altLang="ja-JP" sz="28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</a:rPr>
              <a:t>0479-24-5878</a:t>
            </a:r>
            <a:r>
              <a:rPr lang="en-US" altLang="ja-JP" sz="28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 </a:t>
            </a:r>
            <a:endParaRPr kumimoji="1" lang="ja-JP" altLang="en-US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CB6D24B4-546C-47CD-9A91-9C158C0286DB}"/>
              </a:ext>
            </a:extLst>
          </p:cNvPr>
          <p:cNvSpPr txBox="1"/>
          <p:nvPr/>
        </p:nvSpPr>
        <p:spPr>
          <a:xfrm>
            <a:off x="4517247" y="6289350"/>
            <a:ext cx="4559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千葉県銚子市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川口町</a:t>
            </a: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１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-2053-2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 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4" name="図 43" descr="円 が含まれている画像&#10;&#10;自動的に生成された説明">
            <a:extLst>
              <a:ext uri="{FF2B5EF4-FFF2-40B4-BE49-F238E27FC236}">
                <a16:creationId xmlns:a16="http://schemas.microsoft.com/office/drawing/2014/main" id="{E6C32B22-B7BB-432D-9404-F09F8E6F25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05" y="5883087"/>
            <a:ext cx="922538" cy="91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6915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310</TotalTime>
  <Words>86</Words>
  <Application>Microsoft Office PowerPoint</Application>
  <PresentationFormat>画面に合わせる (4:3)</PresentationFormat>
  <Paragraphs>22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Meiryo UI</vt:lpstr>
      <vt:lpstr>Arial</vt:lpstr>
      <vt:lpstr>Calibri</vt:lpstr>
      <vt:lpstr>Calibri Light</vt:lpstr>
      <vt:lpstr>Office テーマ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COOKING DEN</dc:title>
  <dc:creator>fukuoka nagisa</dc:creator>
  <cp:lastModifiedBy>fukuoka nagisa</cp:lastModifiedBy>
  <cp:revision>12</cp:revision>
  <dcterms:created xsi:type="dcterms:W3CDTF">2022-04-28T00:19:40Z</dcterms:created>
  <dcterms:modified xsi:type="dcterms:W3CDTF">2022-04-28T05:30:15Z</dcterms:modified>
</cp:coreProperties>
</file>